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31B0F9-5E49-41E9-A5C8-7B56D0C6535F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DD7119-ABBF-47E9-8659-0F3F56C4C4D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715436" cy="1470025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</a:rPr>
              <a:t/>
            </a:r>
            <a:br>
              <a:rPr lang="ru-RU" sz="9600" b="1" i="1" dirty="0" smtClean="0">
                <a:solidFill>
                  <a:srgbClr val="FF0000"/>
                </a:solidFill>
              </a:rPr>
            </a:br>
            <a:r>
              <a:rPr lang="ru-RU" sz="9600" i="1" dirty="0" smtClean="0">
                <a:solidFill>
                  <a:srgbClr val="FF0000"/>
                </a:solidFill>
              </a:rPr>
              <a:t/>
            </a:r>
            <a:br>
              <a:rPr lang="ru-RU" sz="9600" i="1" dirty="0" smtClean="0">
                <a:solidFill>
                  <a:srgbClr val="FF0000"/>
                </a:solidFill>
              </a:rPr>
            </a:br>
            <a:r>
              <a:rPr lang="ru-RU" sz="9600" i="1" dirty="0" smtClean="0">
                <a:solidFill>
                  <a:srgbClr val="FF0000"/>
                </a:solidFill>
              </a:rPr>
              <a:t/>
            </a:r>
            <a:br>
              <a:rPr lang="ru-RU" sz="9600" i="1" dirty="0" smtClean="0">
                <a:solidFill>
                  <a:srgbClr val="FF0000"/>
                </a:solidFill>
              </a:rPr>
            </a:br>
            <a:r>
              <a:rPr lang="ru-RU" sz="9600" i="1" dirty="0" smtClean="0">
                <a:solidFill>
                  <a:srgbClr val="FF0000"/>
                </a:solidFill>
              </a:rPr>
              <a:t/>
            </a:r>
            <a:br>
              <a:rPr lang="ru-RU" sz="9600" i="1" dirty="0" smtClean="0">
                <a:solidFill>
                  <a:srgbClr val="FF0000"/>
                </a:solidFill>
              </a:rPr>
            </a:br>
            <a:r>
              <a:rPr lang="ru-RU" sz="8000" i="1" dirty="0" smtClean="0">
                <a:solidFill>
                  <a:srgbClr val="FF0000"/>
                </a:solidFill>
              </a:rPr>
              <a:t>А</a:t>
            </a:r>
            <a:r>
              <a:rPr lang="ru-RU" sz="8000" b="1" i="1" dirty="0" smtClean="0">
                <a:solidFill>
                  <a:srgbClr val="FF0000"/>
                </a:solidFill>
              </a:rPr>
              <a:t>гитбригада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rot="470742">
            <a:off x="707455" y="2951390"/>
            <a:ext cx="8260225" cy="3123932"/>
          </a:xfrm>
        </p:spPr>
        <p:txBody>
          <a:bodyPr wrap="square">
            <a:spAutoFit/>
          </a:bodyPr>
          <a:lstStyle/>
          <a:p>
            <a:r>
              <a:rPr lang="ru-RU" sz="9600" b="1" i="1" baseline="30000" dirty="0" smtClean="0">
                <a:solidFill>
                  <a:srgbClr val="00B0F0"/>
                </a:solidFill>
                <a:latin typeface="Arial" pitchFamily="34" charset="0"/>
              </a:rPr>
              <a:t>«Здравия желаем</a:t>
            </a:r>
            <a:r>
              <a:rPr lang="ru-RU" sz="9600" i="1" baseline="30000" dirty="0" smtClean="0">
                <a:solidFill>
                  <a:srgbClr val="00B0F0"/>
                </a:solidFill>
                <a:latin typeface="Arial" pitchFamily="34" charset="0"/>
              </a:rPr>
              <a:t>!»</a:t>
            </a:r>
          </a:p>
          <a:p>
            <a:pPr algn="ctr"/>
            <a:r>
              <a:rPr lang="ru-RU" sz="9600" i="1" baseline="30000" dirty="0" smtClean="0">
                <a:solidFill>
                  <a:srgbClr val="00B0F0"/>
                </a:solidFill>
                <a:latin typeface="Arial" pitchFamily="34" charset="0"/>
              </a:rPr>
              <a:t>МКОУ «Троицкая СОШ»</a:t>
            </a:r>
            <a:endParaRPr lang="ru-RU" sz="9600" i="1" baseline="30000" dirty="0">
              <a:solidFill>
                <a:srgbClr val="00B0F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Пропаганда здорового образа жизни через выступления агитбригады «Здравия желаем!»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Расширить знания обучающихся о факторах, отрицательного влияния на их здоровье.</a:t>
            </a:r>
          </a:p>
          <a:p>
            <a:r>
              <a:rPr lang="ru-RU" sz="4000" dirty="0" smtClean="0"/>
              <a:t>Формировать отрицательное отношение к алкоголю и курению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Задачи: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43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Бумажная</vt:lpstr>
      <vt:lpstr>Апекс</vt:lpstr>
      <vt:lpstr>    Агитбригада</vt:lpstr>
      <vt:lpstr>Цель:</vt:lpstr>
      <vt:lpstr>Задачи: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Агитбригада</dc:title>
  <dc:creator>Школа Троица</dc:creator>
  <cp:lastModifiedBy>Школа Троица</cp:lastModifiedBy>
  <cp:revision>6</cp:revision>
  <dcterms:created xsi:type="dcterms:W3CDTF">2012-11-07T06:26:26Z</dcterms:created>
  <dcterms:modified xsi:type="dcterms:W3CDTF">2012-11-07T07:19:40Z</dcterms:modified>
</cp:coreProperties>
</file>